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7" r:id="rId3"/>
    <p:sldId id="260" r:id="rId4"/>
    <p:sldId id="323" r:id="rId5"/>
    <p:sldId id="310" r:id="rId6"/>
    <p:sldId id="262" r:id="rId7"/>
    <p:sldId id="266" r:id="rId8"/>
    <p:sldId id="316" r:id="rId9"/>
    <p:sldId id="321" r:id="rId10"/>
    <p:sldId id="303" r:id="rId11"/>
    <p:sldId id="270" r:id="rId12"/>
    <p:sldId id="317" r:id="rId13"/>
    <p:sldId id="312" r:id="rId14"/>
    <p:sldId id="318" r:id="rId15"/>
    <p:sldId id="271" r:id="rId16"/>
    <p:sldId id="294" r:id="rId17"/>
    <p:sldId id="309" r:id="rId18"/>
    <p:sldId id="274" r:id="rId19"/>
    <p:sldId id="275" r:id="rId20"/>
    <p:sldId id="272" r:id="rId21"/>
    <p:sldId id="269" r:id="rId22"/>
    <p:sldId id="261" r:id="rId23"/>
    <p:sldId id="278" r:id="rId24"/>
    <p:sldId id="336" r:id="rId25"/>
    <p:sldId id="306" r:id="rId26"/>
    <p:sldId id="289" r:id="rId27"/>
    <p:sldId id="295" r:id="rId28"/>
    <p:sldId id="337" r:id="rId29"/>
    <p:sldId id="276" r:id="rId30"/>
    <p:sldId id="314" r:id="rId31"/>
    <p:sldId id="273" r:id="rId32"/>
    <p:sldId id="335" r:id="rId33"/>
    <p:sldId id="319" r:id="rId34"/>
    <p:sldId id="305" r:id="rId35"/>
    <p:sldId id="279" r:id="rId36"/>
    <p:sldId id="281" r:id="rId37"/>
    <p:sldId id="297" r:id="rId38"/>
    <p:sldId id="325" r:id="rId39"/>
    <p:sldId id="334" r:id="rId40"/>
    <p:sldId id="265" r:id="rId41"/>
    <p:sldId id="292" r:id="rId42"/>
    <p:sldId id="322" r:id="rId43"/>
    <p:sldId id="285" r:id="rId44"/>
    <p:sldId id="320" r:id="rId45"/>
    <p:sldId id="291" r:id="rId46"/>
    <p:sldId id="284" r:id="rId47"/>
    <p:sldId id="328" r:id="rId48"/>
    <p:sldId id="333" r:id="rId4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193" autoAdjust="0"/>
    <p:restoredTop sz="94660"/>
  </p:normalViewPr>
  <p:slideViewPr>
    <p:cSldViewPr snapToGrid="0">
      <p:cViewPr varScale="1">
        <p:scale>
          <a:sx n="75" d="100"/>
          <a:sy n="75" d="100"/>
        </p:scale>
        <p:origin x="84" y="7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724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25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6850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82367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256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120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82438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443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34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9451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2781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11C70F-FFCC-44E4-8CF1-F6951A2862D9}" type="datetimeFigureOut">
              <a:rPr lang="ru-RU" smtClean="0"/>
              <a:t>08.11.2016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D5FCB4-322D-4EDE-AD5B-73EB98AFB2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0255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rgej_CHekalin_-_Padal_sneg_muzyka_(iPlay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144" y="952050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807" y="0"/>
            <a:ext cx="9797143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57959" y="359991"/>
            <a:ext cx="6358679" cy="64013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337298" y="4739098"/>
            <a:ext cx="558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>
                <a:solidFill>
                  <a:srgbClr val="0070C0"/>
                </a:solidFill>
              </a:rPr>
              <a:t>Подготовила: </a:t>
            </a:r>
            <a:r>
              <a:rPr lang="ru-RU" sz="2400" i="1" dirty="0" err="1">
                <a:solidFill>
                  <a:srgbClr val="0070C0"/>
                </a:solidFill>
              </a:rPr>
              <a:t>Щаврук</a:t>
            </a:r>
            <a:r>
              <a:rPr lang="ru-RU" sz="2400" i="1" dirty="0">
                <a:solidFill>
                  <a:srgbClr val="0070C0"/>
                </a:solidFill>
              </a:rPr>
              <a:t> Светлана Георгиевна воспитатель высшей квалификационной категории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1885950" y="1773238"/>
            <a:ext cx="9144000" cy="1655762"/>
          </a:xfrm>
        </p:spPr>
        <p:txBody>
          <a:bodyPr>
            <a:normAutofit/>
          </a:bodyPr>
          <a:lstStyle/>
          <a:p>
            <a:r>
              <a:rPr lang="ru-RU" sz="8800" i="1" dirty="0" smtClean="0">
                <a:solidFill>
                  <a:srgbClr val="0070C0"/>
                </a:solidFill>
              </a:rPr>
              <a:t>Зима снежная.</a:t>
            </a:r>
            <a:endParaRPr lang="ru-RU" sz="8800" i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816225" y="3068935"/>
            <a:ext cx="7537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>
                <a:solidFill>
                  <a:schemeClr val="accent1">
                    <a:lumMod val="75000"/>
                  </a:schemeClr>
                </a:solidFill>
              </a:rPr>
              <a:t>(Для проведения зимних экологических праздников)</a:t>
            </a:r>
            <a:endParaRPr lang="ru-RU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95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0909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431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921" y="0"/>
            <a:ext cx="10274157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78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50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6295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99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503" y="0"/>
            <a:ext cx="9661994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0742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0" y="0"/>
            <a:ext cx="9144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179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10103304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67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226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50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423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52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870" y="0"/>
            <a:ext cx="10871430" cy="68739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861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699" y="0"/>
            <a:ext cx="10972799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73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4" y="0"/>
            <a:ext cx="1024481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411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277" y="0"/>
            <a:ext cx="1143744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668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49" y="0"/>
            <a:ext cx="10257693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484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70001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786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633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54" y="0"/>
            <a:ext cx="1070169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64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14300"/>
            <a:ext cx="11830756" cy="665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60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826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7294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70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26378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84721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9" y="0"/>
            <a:ext cx="10283786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81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21" y="0"/>
            <a:ext cx="1028115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3768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0"/>
            <a:ext cx="1028957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07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62570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949" y="0"/>
            <a:ext cx="10151645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998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8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11" y="0"/>
            <a:ext cx="1033784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427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0"/>
            <a:ext cx="8586908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66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59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29" y="0"/>
            <a:ext cx="10459341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26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244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06"/>
            <a:ext cx="12192000" cy="6846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034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76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096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4189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4408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878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944" y="0"/>
            <a:ext cx="9660112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04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3673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" y="0"/>
            <a:ext cx="10972800" cy="6858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148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338</TotalTime>
  <Words>19</Words>
  <Application>Microsoft Office PowerPoint</Application>
  <PresentationFormat>Широкоэкранный</PresentationFormat>
  <Paragraphs>3</Paragraphs>
  <Slides>48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Сергий</dc:creator>
  <cp:lastModifiedBy>Сергий</cp:lastModifiedBy>
  <cp:revision>31</cp:revision>
  <dcterms:created xsi:type="dcterms:W3CDTF">2016-11-06T17:16:25Z</dcterms:created>
  <dcterms:modified xsi:type="dcterms:W3CDTF">2016-11-08T09:07:47Z</dcterms:modified>
</cp:coreProperties>
</file>